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64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DE8D22-DAD7-4AFA-8521-2B85B6D47210}" v="33" dt="2024-05-02T19:07:00.3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y Pierce" userId="9a630d8c-3bb6-42a0-b0e3-d85e2187d505" providerId="ADAL" clId="{7BDE8D22-DAD7-4AFA-8521-2B85B6D47210}"/>
    <pc:docChg chg="undo custSel addSld modSld sldOrd">
      <pc:chgData name="Carly Pierce" userId="9a630d8c-3bb6-42a0-b0e3-d85e2187d505" providerId="ADAL" clId="{7BDE8D22-DAD7-4AFA-8521-2B85B6D47210}" dt="2024-05-02T20:12:34.322" v="3236" actId="20577"/>
      <pc:docMkLst>
        <pc:docMk/>
      </pc:docMkLst>
      <pc:sldChg chg="modSp mod">
        <pc:chgData name="Carly Pierce" userId="9a630d8c-3bb6-42a0-b0e3-d85e2187d505" providerId="ADAL" clId="{7BDE8D22-DAD7-4AFA-8521-2B85B6D47210}" dt="2024-05-02T20:12:34.322" v="3236" actId="20577"/>
        <pc:sldMkLst>
          <pc:docMk/>
          <pc:sldMk cId="2690015593" sldId="256"/>
        </pc:sldMkLst>
        <pc:graphicFrameChg chg="mod modGraphic">
          <ac:chgData name="Carly Pierce" userId="9a630d8c-3bb6-42a0-b0e3-d85e2187d505" providerId="ADAL" clId="{7BDE8D22-DAD7-4AFA-8521-2B85B6D47210}" dt="2024-05-02T20:12:34.322" v="3236" actId="20577"/>
          <ac:graphicFrameMkLst>
            <pc:docMk/>
            <pc:sldMk cId="2690015593" sldId="256"/>
            <ac:graphicFrameMk id="4" creationId="{84A74793-9860-8B31-C36D-45E0EC109F3C}"/>
          </ac:graphicFrameMkLst>
        </pc:graphicFrameChg>
      </pc:sldChg>
      <pc:sldChg chg="addSp delSp modSp new mod">
        <pc:chgData name="Carly Pierce" userId="9a630d8c-3bb6-42a0-b0e3-d85e2187d505" providerId="ADAL" clId="{7BDE8D22-DAD7-4AFA-8521-2B85B6D47210}" dt="2024-05-02T19:05:43.329" v="3176"/>
        <pc:sldMkLst>
          <pc:docMk/>
          <pc:sldMk cId="823998296" sldId="257"/>
        </pc:sldMkLst>
        <pc:spChg chg="del">
          <ac:chgData name="Carly Pierce" userId="9a630d8c-3bb6-42a0-b0e3-d85e2187d505" providerId="ADAL" clId="{7BDE8D22-DAD7-4AFA-8521-2B85B6D47210}" dt="2024-05-02T18:18:33.053" v="190" actId="478"/>
          <ac:spMkLst>
            <pc:docMk/>
            <pc:sldMk cId="823998296" sldId="257"/>
            <ac:spMk id="2" creationId="{2BA527FE-C5E2-1294-BB15-89D2D8E32C9E}"/>
          </ac:spMkLst>
        </pc:spChg>
        <pc:spChg chg="del">
          <ac:chgData name="Carly Pierce" userId="9a630d8c-3bb6-42a0-b0e3-d85e2187d505" providerId="ADAL" clId="{7BDE8D22-DAD7-4AFA-8521-2B85B6D47210}" dt="2024-05-02T18:18:34.882" v="191" actId="478"/>
          <ac:spMkLst>
            <pc:docMk/>
            <pc:sldMk cId="823998296" sldId="257"/>
            <ac:spMk id="3" creationId="{FD6D52CD-EEB1-10C0-A0D8-C2CF49F0A1F1}"/>
          </ac:spMkLst>
        </pc:spChg>
        <pc:graphicFrameChg chg="add mod modGraphic">
          <ac:chgData name="Carly Pierce" userId="9a630d8c-3bb6-42a0-b0e3-d85e2187d505" providerId="ADAL" clId="{7BDE8D22-DAD7-4AFA-8521-2B85B6D47210}" dt="2024-05-02T19:05:43.329" v="3176"/>
          <ac:graphicFrameMkLst>
            <pc:docMk/>
            <pc:sldMk cId="823998296" sldId="257"/>
            <ac:graphicFrameMk id="4" creationId="{3C754146-5470-ECBD-C699-37634B43AEFC}"/>
          </ac:graphicFrameMkLst>
        </pc:graphicFrameChg>
      </pc:sldChg>
      <pc:sldChg chg="addSp delSp modSp new mod">
        <pc:chgData name="Carly Pierce" userId="9a630d8c-3bb6-42a0-b0e3-d85e2187d505" providerId="ADAL" clId="{7BDE8D22-DAD7-4AFA-8521-2B85B6D47210}" dt="2024-05-02T19:03:58.068" v="3173" actId="20577"/>
        <pc:sldMkLst>
          <pc:docMk/>
          <pc:sldMk cId="1099397708" sldId="258"/>
        </pc:sldMkLst>
        <pc:spChg chg="del">
          <ac:chgData name="Carly Pierce" userId="9a630d8c-3bb6-42a0-b0e3-d85e2187d505" providerId="ADAL" clId="{7BDE8D22-DAD7-4AFA-8521-2B85B6D47210}" dt="2024-05-02T18:34:34.777" v="524" actId="478"/>
          <ac:spMkLst>
            <pc:docMk/>
            <pc:sldMk cId="1099397708" sldId="258"/>
            <ac:spMk id="2" creationId="{5A211B69-B03D-9533-18E0-61E0589EF225}"/>
          </ac:spMkLst>
        </pc:spChg>
        <pc:spChg chg="del">
          <ac:chgData name="Carly Pierce" userId="9a630d8c-3bb6-42a0-b0e3-d85e2187d505" providerId="ADAL" clId="{7BDE8D22-DAD7-4AFA-8521-2B85B6D47210}" dt="2024-05-02T18:34:36.649" v="525" actId="478"/>
          <ac:spMkLst>
            <pc:docMk/>
            <pc:sldMk cId="1099397708" sldId="258"/>
            <ac:spMk id="3" creationId="{B89E949C-84E5-E9B2-6F05-A1164D7E1576}"/>
          </ac:spMkLst>
        </pc:spChg>
        <pc:spChg chg="add mod">
          <ac:chgData name="Carly Pierce" userId="9a630d8c-3bb6-42a0-b0e3-d85e2187d505" providerId="ADAL" clId="{7BDE8D22-DAD7-4AFA-8521-2B85B6D47210}" dt="2024-05-02T19:03:58.068" v="3173" actId="20577"/>
          <ac:spMkLst>
            <pc:docMk/>
            <pc:sldMk cId="1099397708" sldId="258"/>
            <ac:spMk id="4" creationId="{C3197B07-E179-5613-83E9-AD8F9822E730}"/>
          </ac:spMkLst>
        </pc:spChg>
        <pc:spChg chg="add del mod">
          <ac:chgData name="Carly Pierce" userId="9a630d8c-3bb6-42a0-b0e3-d85e2187d505" providerId="ADAL" clId="{7BDE8D22-DAD7-4AFA-8521-2B85B6D47210}" dt="2024-05-02T19:03:34.766" v="3087" actId="21"/>
          <ac:spMkLst>
            <pc:docMk/>
            <pc:sldMk cId="1099397708" sldId="258"/>
            <ac:spMk id="7" creationId="{CB8FA303-7E0B-22B2-A72E-7B97212C70F0}"/>
          </ac:spMkLst>
        </pc:spChg>
        <pc:picChg chg="add del mod">
          <ac:chgData name="Carly Pierce" userId="9a630d8c-3bb6-42a0-b0e3-d85e2187d505" providerId="ADAL" clId="{7BDE8D22-DAD7-4AFA-8521-2B85B6D47210}" dt="2024-05-02T19:03:26.385" v="3083" actId="21"/>
          <ac:picMkLst>
            <pc:docMk/>
            <pc:sldMk cId="1099397708" sldId="258"/>
            <ac:picMk id="6" creationId="{4A7790B6-62F3-4790-609F-7C4579CC40C7}"/>
          </ac:picMkLst>
        </pc:picChg>
      </pc:sldChg>
      <pc:sldChg chg="addSp delSp modSp new mod">
        <pc:chgData name="Carly Pierce" userId="9a630d8c-3bb6-42a0-b0e3-d85e2187d505" providerId="ADAL" clId="{7BDE8D22-DAD7-4AFA-8521-2B85B6D47210}" dt="2024-05-02T18:43:42.984" v="1179" actId="1076"/>
        <pc:sldMkLst>
          <pc:docMk/>
          <pc:sldMk cId="4081160069" sldId="259"/>
        </pc:sldMkLst>
        <pc:spChg chg="del">
          <ac:chgData name="Carly Pierce" userId="9a630d8c-3bb6-42a0-b0e3-d85e2187d505" providerId="ADAL" clId="{7BDE8D22-DAD7-4AFA-8521-2B85B6D47210}" dt="2024-05-02T18:41:35.895" v="825" actId="478"/>
          <ac:spMkLst>
            <pc:docMk/>
            <pc:sldMk cId="4081160069" sldId="259"/>
            <ac:spMk id="2" creationId="{7B4E74AF-078F-DAF1-A47E-CBBC8A871ACB}"/>
          </ac:spMkLst>
        </pc:spChg>
        <pc:spChg chg="del">
          <ac:chgData name="Carly Pierce" userId="9a630d8c-3bb6-42a0-b0e3-d85e2187d505" providerId="ADAL" clId="{7BDE8D22-DAD7-4AFA-8521-2B85B6D47210}" dt="2024-05-02T18:41:34.459" v="824" actId="478"/>
          <ac:spMkLst>
            <pc:docMk/>
            <pc:sldMk cId="4081160069" sldId="259"/>
            <ac:spMk id="3" creationId="{B26F8216-CD50-FDE3-9A8B-8A59DAAA2525}"/>
          </ac:spMkLst>
        </pc:spChg>
        <pc:spChg chg="add mod">
          <ac:chgData name="Carly Pierce" userId="9a630d8c-3bb6-42a0-b0e3-d85e2187d505" providerId="ADAL" clId="{7BDE8D22-DAD7-4AFA-8521-2B85B6D47210}" dt="2024-05-02T18:43:42.984" v="1179" actId="1076"/>
          <ac:spMkLst>
            <pc:docMk/>
            <pc:sldMk cId="4081160069" sldId="259"/>
            <ac:spMk id="8" creationId="{1634A441-7ED4-FDA9-8236-0C2424D54DAC}"/>
          </ac:spMkLst>
        </pc:spChg>
        <pc:picChg chg="add mod">
          <ac:chgData name="Carly Pierce" userId="9a630d8c-3bb6-42a0-b0e3-d85e2187d505" providerId="ADAL" clId="{7BDE8D22-DAD7-4AFA-8521-2B85B6D47210}" dt="2024-05-02T18:42:11.586" v="834" actId="14100"/>
          <ac:picMkLst>
            <pc:docMk/>
            <pc:sldMk cId="4081160069" sldId="259"/>
            <ac:picMk id="5" creationId="{6A0A8013-9192-4C4D-622E-9EA71313F672}"/>
          </ac:picMkLst>
        </pc:picChg>
        <pc:picChg chg="add mod">
          <ac:chgData name="Carly Pierce" userId="9a630d8c-3bb6-42a0-b0e3-d85e2187d505" providerId="ADAL" clId="{7BDE8D22-DAD7-4AFA-8521-2B85B6D47210}" dt="2024-05-02T18:42:10.104" v="833" actId="14100"/>
          <ac:picMkLst>
            <pc:docMk/>
            <pc:sldMk cId="4081160069" sldId="259"/>
            <ac:picMk id="7" creationId="{B24A8143-C1C9-8C49-B379-DC5177BAA016}"/>
          </ac:picMkLst>
        </pc:picChg>
      </pc:sldChg>
      <pc:sldChg chg="addSp delSp modSp new mod">
        <pc:chgData name="Carly Pierce" userId="9a630d8c-3bb6-42a0-b0e3-d85e2187d505" providerId="ADAL" clId="{7BDE8D22-DAD7-4AFA-8521-2B85B6D47210}" dt="2024-05-02T18:45:47.516" v="1499" actId="1076"/>
        <pc:sldMkLst>
          <pc:docMk/>
          <pc:sldMk cId="2890872801" sldId="260"/>
        </pc:sldMkLst>
        <pc:spChg chg="del">
          <ac:chgData name="Carly Pierce" userId="9a630d8c-3bb6-42a0-b0e3-d85e2187d505" providerId="ADAL" clId="{7BDE8D22-DAD7-4AFA-8521-2B85B6D47210}" dt="2024-05-02T18:43:53.643" v="1182" actId="478"/>
          <ac:spMkLst>
            <pc:docMk/>
            <pc:sldMk cId="2890872801" sldId="260"/>
            <ac:spMk id="2" creationId="{5A520721-D73B-C07B-4677-32ED1F5295B0}"/>
          </ac:spMkLst>
        </pc:spChg>
        <pc:spChg chg="del">
          <ac:chgData name="Carly Pierce" userId="9a630d8c-3bb6-42a0-b0e3-d85e2187d505" providerId="ADAL" clId="{7BDE8D22-DAD7-4AFA-8521-2B85B6D47210}" dt="2024-05-02T18:43:52.191" v="1181" actId="478"/>
          <ac:spMkLst>
            <pc:docMk/>
            <pc:sldMk cId="2890872801" sldId="260"/>
            <ac:spMk id="3" creationId="{5876C06F-C63F-D155-D164-10275081AE14}"/>
          </ac:spMkLst>
        </pc:spChg>
        <pc:spChg chg="add mod">
          <ac:chgData name="Carly Pierce" userId="9a630d8c-3bb6-42a0-b0e3-d85e2187d505" providerId="ADAL" clId="{7BDE8D22-DAD7-4AFA-8521-2B85B6D47210}" dt="2024-05-02T18:45:47.516" v="1499" actId="1076"/>
          <ac:spMkLst>
            <pc:docMk/>
            <pc:sldMk cId="2890872801" sldId="260"/>
            <ac:spMk id="8" creationId="{FB780A3D-AA5D-7C70-58C2-E5DA08DBA102}"/>
          </ac:spMkLst>
        </pc:spChg>
        <pc:picChg chg="add mod">
          <ac:chgData name="Carly Pierce" userId="9a630d8c-3bb6-42a0-b0e3-d85e2187d505" providerId="ADAL" clId="{7BDE8D22-DAD7-4AFA-8521-2B85B6D47210}" dt="2024-05-02T18:44:51.549" v="1192" actId="1076"/>
          <ac:picMkLst>
            <pc:docMk/>
            <pc:sldMk cId="2890872801" sldId="260"/>
            <ac:picMk id="5" creationId="{910758C5-4581-2005-F1B0-DA1B897D8D39}"/>
          </ac:picMkLst>
        </pc:picChg>
        <pc:picChg chg="add mod">
          <ac:chgData name="Carly Pierce" userId="9a630d8c-3bb6-42a0-b0e3-d85e2187d505" providerId="ADAL" clId="{7BDE8D22-DAD7-4AFA-8521-2B85B6D47210}" dt="2024-05-02T18:44:48.582" v="1189" actId="1076"/>
          <ac:picMkLst>
            <pc:docMk/>
            <pc:sldMk cId="2890872801" sldId="260"/>
            <ac:picMk id="7" creationId="{F99C835B-1B7D-B34F-D2BF-41C5D9E733AB}"/>
          </ac:picMkLst>
        </pc:picChg>
      </pc:sldChg>
      <pc:sldChg chg="addSp delSp modSp new mod">
        <pc:chgData name="Carly Pierce" userId="9a630d8c-3bb6-42a0-b0e3-d85e2187d505" providerId="ADAL" clId="{7BDE8D22-DAD7-4AFA-8521-2B85B6D47210}" dt="2024-05-02T18:47:42.499" v="1838" actId="20577"/>
        <pc:sldMkLst>
          <pc:docMk/>
          <pc:sldMk cId="2365822385" sldId="261"/>
        </pc:sldMkLst>
        <pc:spChg chg="del">
          <ac:chgData name="Carly Pierce" userId="9a630d8c-3bb6-42a0-b0e3-d85e2187d505" providerId="ADAL" clId="{7BDE8D22-DAD7-4AFA-8521-2B85B6D47210}" dt="2024-05-02T18:46:04.080" v="1502" actId="478"/>
          <ac:spMkLst>
            <pc:docMk/>
            <pc:sldMk cId="2365822385" sldId="261"/>
            <ac:spMk id="2" creationId="{AED43E89-8B07-E92E-891A-63E9E2F0C40F}"/>
          </ac:spMkLst>
        </pc:spChg>
        <pc:spChg chg="del">
          <ac:chgData name="Carly Pierce" userId="9a630d8c-3bb6-42a0-b0e3-d85e2187d505" providerId="ADAL" clId="{7BDE8D22-DAD7-4AFA-8521-2B85B6D47210}" dt="2024-05-02T18:46:00.736" v="1501" actId="478"/>
          <ac:spMkLst>
            <pc:docMk/>
            <pc:sldMk cId="2365822385" sldId="261"/>
            <ac:spMk id="3" creationId="{DA50B888-A047-722C-9BD8-E3DD02A9FC4F}"/>
          </ac:spMkLst>
        </pc:spChg>
        <pc:spChg chg="add mod">
          <ac:chgData name="Carly Pierce" userId="9a630d8c-3bb6-42a0-b0e3-d85e2187d505" providerId="ADAL" clId="{7BDE8D22-DAD7-4AFA-8521-2B85B6D47210}" dt="2024-05-02T18:47:42.499" v="1838" actId="20577"/>
          <ac:spMkLst>
            <pc:docMk/>
            <pc:sldMk cId="2365822385" sldId="261"/>
            <ac:spMk id="8" creationId="{7B530D95-D20D-AB47-90E8-C305F29C1F86}"/>
          </ac:spMkLst>
        </pc:spChg>
        <pc:picChg chg="add del">
          <ac:chgData name="Carly Pierce" userId="9a630d8c-3bb6-42a0-b0e3-d85e2187d505" providerId="ADAL" clId="{7BDE8D22-DAD7-4AFA-8521-2B85B6D47210}" dt="2024-05-02T18:46:34.174" v="1504" actId="478"/>
          <ac:picMkLst>
            <pc:docMk/>
            <pc:sldMk cId="2365822385" sldId="261"/>
            <ac:picMk id="5" creationId="{F3EE7F38-3779-AAF5-2C07-B0D69558E824}"/>
          </ac:picMkLst>
        </pc:picChg>
        <pc:picChg chg="add mod">
          <ac:chgData name="Carly Pierce" userId="9a630d8c-3bb6-42a0-b0e3-d85e2187d505" providerId="ADAL" clId="{7BDE8D22-DAD7-4AFA-8521-2B85B6D47210}" dt="2024-05-02T18:46:36.274" v="1506" actId="1076"/>
          <ac:picMkLst>
            <pc:docMk/>
            <pc:sldMk cId="2365822385" sldId="261"/>
            <ac:picMk id="7" creationId="{B70EBE4D-10EB-00BD-1C5F-635620B76859}"/>
          </ac:picMkLst>
        </pc:picChg>
      </pc:sldChg>
      <pc:sldChg chg="addSp delSp modSp new mod">
        <pc:chgData name="Carly Pierce" userId="9a630d8c-3bb6-42a0-b0e3-d85e2187d505" providerId="ADAL" clId="{7BDE8D22-DAD7-4AFA-8521-2B85B6D47210}" dt="2024-05-02T18:55:48.457" v="2189" actId="1076"/>
        <pc:sldMkLst>
          <pc:docMk/>
          <pc:sldMk cId="895048630" sldId="262"/>
        </pc:sldMkLst>
        <pc:spChg chg="del">
          <ac:chgData name="Carly Pierce" userId="9a630d8c-3bb6-42a0-b0e3-d85e2187d505" providerId="ADAL" clId="{7BDE8D22-DAD7-4AFA-8521-2B85B6D47210}" dt="2024-05-02T18:48:01.584" v="1841" actId="478"/>
          <ac:spMkLst>
            <pc:docMk/>
            <pc:sldMk cId="895048630" sldId="262"/>
            <ac:spMk id="2" creationId="{A937A49D-75C4-470F-51B2-3C239912AAF4}"/>
          </ac:spMkLst>
        </pc:spChg>
        <pc:spChg chg="del">
          <ac:chgData name="Carly Pierce" userId="9a630d8c-3bb6-42a0-b0e3-d85e2187d505" providerId="ADAL" clId="{7BDE8D22-DAD7-4AFA-8521-2B85B6D47210}" dt="2024-05-02T18:48:00.005" v="1840" actId="478"/>
          <ac:spMkLst>
            <pc:docMk/>
            <pc:sldMk cId="895048630" sldId="262"/>
            <ac:spMk id="3" creationId="{6D763670-DCC0-70CF-7645-6D4A48714ACE}"/>
          </ac:spMkLst>
        </pc:spChg>
        <pc:spChg chg="add mod">
          <ac:chgData name="Carly Pierce" userId="9a630d8c-3bb6-42a0-b0e3-d85e2187d505" providerId="ADAL" clId="{7BDE8D22-DAD7-4AFA-8521-2B85B6D47210}" dt="2024-05-02T18:55:22.760" v="2171" actId="14100"/>
          <ac:spMkLst>
            <pc:docMk/>
            <pc:sldMk cId="895048630" sldId="262"/>
            <ac:spMk id="6" creationId="{4C8EA305-88D1-4A6A-4821-A9D2ED24CD50}"/>
          </ac:spMkLst>
        </pc:spChg>
        <pc:spChg chg="add mod">
          <ac:chgData name="Carly Pierce" userId="9a630d8c-3bb6-42a0-b0e3-d85e2187d505" providerId="ADAL" clId="{7BDE8D22-DAD7-4AFA-8521-2B85B6D47210}" dt="2024-05-02T18:55:48.457" v="2189" actId="1076"/>
          <ac:spMkLst>
            <pc:docMk/>
            <pc:sldMk cId="895048630" sldId="262"/>
            <ac:spMk id="13" creationId="{E6BD6BB7-ACE4-DC89-099D-6963C12D5207}"/>
          </ac:spMkLst>
        </pc:spChg>
        <pc:picChg chg="add mod">
          <ac:chgData name="Carly Pierce" userId="9a630d8c-3bb6-42a0-b0e3-d85e2187d505" providerId="ADAL" clId="{7BDE8D22-DAD7-4AFA-8521-2B85B6D47210}" dt="2024-05-02T18:53:30.543" v="2070" actId="14100"/>
          <ac:picMkLst>
            <pc:docMk/>
            <pc:sldMk cId="895048630" sldId="262"/>
            <ac:picMk id="5" creationId="{D70B4AF1-81D3-E18A-2C07-FC24930AAEAF}"/>
          </ac:picMkLst>
        </pc:picChg>
        <pc:picChg chg="add mod">
          <ac:chgData name="Carly Pierce" userId="9a630d8c-3bb6-42a0-b0e3-d85e2187d505" providerId="ADAL" clId="{7BDE8D22-DAD7-4AFA-8521-2B85B6D47210}" dt="2024-05-02T18:54:28.162" v="2082" actId="1076"/>
          <ac:picMkLst>
            <pc:docMk/>
            <pc:sldMk cId="895048630" sldId="262"/>
            <ac:picMk id="8" creationId="{E874E867-D3B2-CE9D-D3D0-462BDED16EA7}"/>
          </ac:picMkLst>
        </pc:picChg>
        <pc:picChg chg="add mod">
          <ac:chgData name="Carly Pierce" userId="9a630d8c-3bb6-42a0-b0e3-d85e2187d505" providerId="ADAL" clId="{7BDE8D22-DAD7-4AFA-8521-2B85B6D47210}" dt="2024-05-02T18:54:27.108" v="2081" actId="1076"/>
          <ac:picMkLst>
            <pc:docMk/>
            <pc:sldMk cId="895048630" sldId="262"/>
            <ac:picMk id="10" creationId="{429E34B3-2AD1-D3A9-14C4-DC222ACDDF05}"/>
          </ac:picMkLst>
        </pc:picChg>
        <pc:picChg chg="add mod">
          <ac:chgData name="Carly Pierce" userId="9a630d8c-3bb6-42a0-b0e3-d85e2187d505" providerId="ADAL" clId="{7BDE8D22-DAD7-4AFA-8521-2B85B6D47210}" dt="2024-05-02T18:54:59.345" v="2162" actId="1076"/>
          <ac:picMkLst>
            <pc:docMk/>
            <pc:sldMk cId="895048630" sldId="262"/>
            <ac:picMk id="12" creationId="{2ABACEBE-8B1E-7138-C156-C0B8F5DB6B4E}"/>
          </ac:picMkLst>
        </pc:picChg>
      </pc:sldChg>
      <pc:sldChg chg="addSp delSp modSp new mod">
        <pc:chgData name="Carly Pierce" userId="9a630d8c-3bb6-42a0-b0e3-d85e2187d505" providerId="ADAL" clId="{7BDE8D22-DAD7-4AFA-8521-2B85B6D47210}" dt="2024-05-02T19:01:40.168" v="2644" actId="1076"/>
        <pc:sldMkLst>
          <pc:docMk/>
          <pc:sldMk cId="2773156352" sldId="263"/>
        </pc:sldMkLst>
        <pc:spChg chg="del">
          <ac:chgData name="Carly Pierce" userId="9a630d8c-3bb6-42a0-b0e3-d85e2187d505" providerId="ADAL" clId="{7BDE8D22-DAD7-4AFA-8521-2B85B6D47210}" dt="2024-05-02T18:57:14.991" v="2192" actId="478"/>
          <ac:spMkLst>
            <pc:docMk/>
            <pc:sldMk cId="2773156352" sldId="263"/>
            <ac:spMk id="2" creationId="{4BAC4CBC-71CE-6BF8-5756-3A274158F53C}"/>
          </ac:spMkLst>
        </pc:spChg>
        <pc:spChg chg="del">
          <ac:chgData name="Carly Pierce" userId="9a630d8c-3bb6-42a0-b0e3-d85e2187d505" providerId="ADAL" clId="{7BDE8D22-DAD7-4AFA-8521-2B85B6D47210}" dt="2024-05-02T18:57:13.982" v="2191" actId="478"/>
          <ac:spMkLst>
            <pc:docMk/>
            <pc:sldMk cId="2773156352" sldId="263"/>
            <ac:spMk id="3" creationId="{69BCA1BA-0509-8BFE-B3AC-3049B625F72E}"/>
          </ac:spMkLst>
        </pc:spChg>
        <pc:spChg chg="add mod">
          <ac:chgData name="Carly Pierce" userId="9a630d8c-3bb6-42a0-b0e3-d85e2187d505" providerId="ADAL" clId="{7BDE8D22-DAD7-4AFA-8521-2B85B6D47210}" dt="2024-05-02T18:59:54.319" v="2482" actId="20577"/>
          <ac:spMkLst>
            <pc:docMk/>
            <pc:sldMk cId="2773156352" sldId="263"/>
            <ac:spMk id="8" creationId="{BE0F92D5-03C4-6ADF-036F-8626A269BA56}"/>
          </ac:spMkLst>
        </pc:spChg>
        <pc:spChg chg="add mod">
          <ac:chgData name="Carly Pierce" userId="9a630d8c-3bb6-42a0-b0e3-d85e2187d505" providerId="ADAL" clId="{7BDE8D22-DAD7-4AFA-8521-2B85B6D47210}" dt="2024-05-02T19:01:40.168" v="2644" actId="1076"/>
          <ac:spMkLst>
            <pc:docMk/>
            <pc:sldMk cId="2773156352" sldId="263"/>
            <ac:spMk id="9" creationId="{4A3DB37D-1066-BEDB-8D2C-530990A042A1}"/>
          </ac:spMkLst>
        </pc:spChg>
        <pc:picChg chg="add mod">
          <ac:chgData name="Carly Pierce" userId="9a630d8c-3bb6-42a0-b0e3-d85e2187d505" providerId="ADAL" clId="{7BDE8D22-DAD7-4AFA-8521-2B85B6D47210}" dt="2024-05-02T18:58:25.578" v="2194" actId="1076"/>
          <ac:picMkLst>
            <pc:docMk/>
            <pc:sldMk cId="2773156352" sldId="263"/>
            <ac:picMk id="5" creationId="{161F9043-6C37-712E-7430-ABFE1A8F94B2}"/>
          </ac:picMkLst>
        </pc:picChg>
        <pc:picChg chg="add mod">
          <ac:chgData name="Carly Pierce" userId="9a630d8c-3bb6-42a0-b0e3-d85e2187d505" providerId="ADAL" clId="{7BDE8D22-DAD7-4AFA-8521-2B85B6D47210}" dt="2024-05-02T18:59:59.796" v="2483" actId="1076"/>
          <ac:picMkLst>
            <pc:docMk/>
            <pc:sldMk cId="2773156352" sldId="263"/>
            <ac:picMk id="7" creationId="{D68C7744-6877-3CFC-F9F8-C0203A27FB0B}"/>
          </ac:picMkLst>
        </pc:picChg>
      </pc:sldChg>
      <pc:sldChg chg="addSp delSp modSp new mod">
        <pc:chgData name="Carly Pierce" userId="9a630d8c-3bb6-42a0-b0e3-d85e2187d505" providerId="ADAL" clId="{7BDE8D22-DAD7-4AFA-8521-2B85B6D47210}" dt="2024-05-02T19:04:06.048" v="3175" actId="1076"/>
        <pc:sldMkLst>
          <pc:docMk/>
          <pc:sldMk cId="3683975755" sldId="264"/>
        </pc:sldMkLst>
        <pc:spChg chg="del">
          <ac:chgData name="Carly Pierce" userId="9a630d8c-3bb6-42a0-b0e3-d85e2187d505" providerId="ADAL" clId="{7BDE8D22-DAD7-4AFA-8521-2B85B6D47210}" dt="2024-05-02T19:03:30.329" v="3086" actId="478"/>
          <ac:spMkLst>
            <pc:docMk/>
            <pc:sldMk cId="3683975755" sldId="264"/>
            <ac:spMk id="2" creationId="{8558D118-1557-A23A-37E9-36486F8F505C}"/>
          </ac:spMkLst>
        </pc:spChg>
        <pc:spChg chg="del">
          <ac:chgData name="Carly Pierce" userId="9a630d8c-3bb6-42a0-b0e3-d85e2187d505" providerId="ADAL" clId="{7BDE8D22-DAD7-4AFA-8521-2B85B6D47210}" dt="2024-05-02T19:03:28.652" v="3084" actId="478"/>
          <ac:spMkLst>
            <pc:docMk/>
            <pc:sldMk cId="3683975755" sldId="264"/>
            <ac:spMk id="3" creationId="{C4FC8729-7481-89DE-6C3F-43D4F74B78FC}"/>
          </ac:spMkLst>
        </pc:spChg>
        <pc:spChg chg="add mod">
          <ac:chgData name="Carly Pierce" userId="9a630d8c-3bb6-42a0-b0e3-d85e2187d505" providerId="ADAL" clId="{7BDE8D22-DAD7-4AFA-8521-2B85B6D47210}" dt="2024-05-02T19:04:06.048" v="3175" actId="1076"/>
          <ac:spMkLst>
            <pc:docMk/>
            <pc:sldMk cId="3683975755" sldId="264"/>
            <ac:spMk id="7" creationId="{CB8FA303-7E0B-22B2-A72E-7B97212C70F0}"/>
          </ac:spMkLst>
        </pc:spChg>
        <pc:picChg chg="add mod">
          <ac:chgData name="Carly Pierce" userId="9a630d8c-3bb6-42a0-b0e3-d85e2187d505" providerId="ADAL" clId="{7BDE8D22-DAD7-4AFA-8521-2B85B6D47210}" dt="2024-05-02T19:04:03.750" v="3174" actId="1076"/>
          <ac:picMkLst>
            <pc:docMk/>
            <pc:sldMk cId="3683975755" sldId="264"/>
            <ac:picMk id="6" creationId="{4A7790B6-62F3-4790-609F-7C4579CC40C7}"/>
          </ac:picMkLst>
        </pc:picChg>
      </pc:sldChg>
      <pc:sldChg chg="addSp delSp modSp new mod ord setBg">
        <pc:chgData name="Carly Pierce" userId="9a630d8c-3bb6-42a0-b0e3-d85e2187d505" providerId="ADAL" clId="{7BDE8D22-DAD7-4AFA-8521-2B85B6D47210}" dt="2024-05-02T20:08:45.031" v="3234" actId="1076"/>
        <pc:sldMkLst>
          <pc:docMk/>
          <pc:sldMk cId="1263329560" sldId="265"/>
        </pc:sldMkLst>
        <pc:spChg chg="del">
          <ac:chgData name="Carly Pierce" userId="9a630d8c-3bb6-42a0-b0e3-d85e2187d505" providerId="ADAL" clId="{7BDE8D22-DAD7-4AFA-8521-2B85B6D47210}" dt="2024-05-02T19:05:57.890" v="3180" actId="478"/>
          <ac:spMkLst>
            <pc:docMk/>
            <pc:sldMk cId="1263329560" sldId="265"/>
            <ac:spMk id="2" creationId="{B3FF1D89-2A43-84D8-8F6C-5A834BAED097}"/>
          </ac:spMkLst>
        </pc:spChg>
        <pc:spChg chg="mod ord">
          <ac:chgData name="Carly Pierce" userId="9a630d8c-3bb6-42a0-b0e3-d85e2187d505" providerId="ADAL" clId="{7BDE8D22-DAD7-4AFA-8521-2B85B6D47210}" dt="2024-05-02T20:08:41.326" v="3233" actId="1076"/>
          <ac:spMkLst>
            <pc:docMk/>
            <pc:sldMk cId="1263329560" sldId="265"/>
            <ac:spMk id="3" creationId="{C5F911E4-0B56-85A8-C466-159D989E8B32}"/>
          </ac:spMkLst>
        </pc:spChg>
        <pc:spChg chg="add">
          <ac:chgData name="Carly Pierce" userId="9a630d8c-3bb6-42a0-b0e3-d85e2187d505" providerId="ADAL" clId="{7BDE8D22-DAD7-4AFA-8521-2B85B6D47210}" dt="2024-05-02T20:08:01.194" v="3218" actId="26606"/>
          <ac:spMkLst>
            <pc:docMk/>
            <pc:sldMk cId="1263329560" sldId="265"/>
            <ac:spMk id="12" creationId="{B712E947-0734-45F9-9C4F-41114EC3A33E}"/>
          </ac:spMkLst>
        </pc:spChg>
        <pc:grpChg chg="add">
          <ac:chgData name="Carly Pierce" userId="9a630d8c-3bb6-42a0-b0e3-d85e2187d505" providerId="ADAL" clId="{7BDE8D22-DAD7-4AFA-8521-2B85B6D47210}" dt="2024-05-02T20:08:01.194" v="3218" actId="26606"/>
          <ac:grpSpMkLst>
            <pc:docMk/>
            <pc:sldMk cId="1263329560" sldId="265"/>
            <ac:grpSpMk id="14" creationId="{12B3290A-D3BF-4B87-B55B-FD9A98B49727}"/>
          </ac:grpSpMkLst>
        </pc:grpChg>
        <pc:picChg chg="add mod ord">
          <ac:chgData name="Carly Pierce" userId="9a630d8c-3bb6-42a0-b0e3-d85e2187d505" providerId="ADAL" clId="{7BDE8D22-DAD7-4AFA-8521-2B85B6D47210}" dt="2024-05-02T20:08:14.683" v="3223" actId="1076"/>
          <ac:picMkLst>
            <pc:docMk/>
            <pc:sldMk cId="1263329560" sldId="265"/>
            <ac:picMk id="5" creationId="{9885573B-9A36-124F-D8B0-BE786F6B7DC4}"/>
          </ac:picMkLst>
        </pc:picChg>
        <pc:picChg chg="add mod">
          <ac:chgData name="Carly Pierce" userId="9a630d8c-3bb6-42a0-b0e3-d85e2187d505" providerId="ADAL" clId="{7BDE8D22-DAD7-4AFA-8521-2B85B6D47210}" dt="2024-05-02T20:08:45.031" v="3234" actId="1076"/>
          <ac:picMkLst>
            <pc:docMk/>
            <pc:sldMk cId="1263329560" sldId="265"/>
            <ac:picMk id="7" creationId="{608313B3-1E92-80E1-FDF4-E6C780B5CFD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82C1B-217F-93B2-F2F1-FADE89ED02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AA5B78-C436-A355-1F5E-5E811CCC8A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6BA0F8-7497-BF55-B5B7-6690646BE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6246-F95C-45DC-9C91-1286DD297FBF}" type="datetimeFigureOut">
              <a:rPr lang="en-US" smtClean="0"/>
              <a:t>5/2/2024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62B984-B116-9506-8307-D66B2ED63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58D21-FE9C-857C-5C04-13283FF10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11CA-5C63-4AA5-918F-B2DD1496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090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E9FFE-C8F9-340E-4F7C-97D1E50C1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F3F4B0-C1D6-6AA3-2BF6-0F1A094BE8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A42B09-53AB-D138-8C55-ECB61CFA0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6246-F95C-45DC-9C91-1286DD297FBF}" type="datetimeFigureOut">
              <a:rPr lang="en-US" smtClean="0"/>
              <a:t>5/2/2024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AA5B39-07CE-A201-B0E5-5FF217398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ABCEF8-0C6F-BDCE-AEC3-82C684021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11CA-5C63-4AA5-918F-B2DD1496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112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ADE526-5B6F-6BC6-328C-DA98987DB9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1ACC06-C119-B31F-B091-9B5A5D7999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EBDB2-9099-029B-1CFE-EEF94F8E8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6246-F95C-45DC-9C91-1286DD297FBF}" type="datetimeFigureOut">
              <a:rPr lang="en-US" smtClean="0"/>
              <a:t>5/2/2024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5CB07E-390D-5352-6614-70271693B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632526-B119-518F-8748-D05A4BBC6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11CA-5C63-4AA5-918F-B2DD1496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950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A1305-D76D-270A-69D2-59FDE8A8A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4DB163-2154-BC66-43D2-35CE7181C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1AAC0A-DB0E-A1F9-2BAB-F9A371310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6246-F95C-45DC-9C91-1286DD297FBF}" type="datetimeFigureOut">
              <a:rPr lang="en-US" smtClean="0"/>
              <a:t>5/2/2024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4A372C-33F9-9B79-14BB-CE2A70A56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500FA-2212-46CC-B5B4-245732838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11CA-5C63-4AA5-918F-B2DD1496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894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B5422-EFC9-217F-EB76-60FDC0236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CF3F7F-38CA-EA09-E245-B04B2AE04B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E67B6-B38D-D169-60F4-9BF7D7EED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6246-F95C-45DC-9C91-1286DD297FBF}" type="datetimeFigureOut">
              <a:rPr lang="en-US" smtClean="0"/>
              <a:t>5/2/2024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0D3E7-77BC-6A73-0BF7-40A1CBD20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ECE054-EF2E-F7F9-418A-8970E9F3C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11CA-5C63-4AA5-918F-B2DD1496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425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945D5-B24C-A803-8EF7-57D49CA49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075C0A-B2A8-D025-1941-6BB83325FF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B80AB8-8CB8-ECBB-CB40-C1A1505889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1DAB5E-D300-5BBA-FA20-1A116F1C1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6246-F95C-45DC-9C91-1286DD297FBF}" type="datetimeFigureOut">
              <a:rPr lang="en-US" smtClean="0"/>
              <a:t>5/2/2024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0A87B7-391D-CFDE-92C7-0CD48DE84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EEBCC3-4782-1D42-DEF6-C7BD426BF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11CA-5C63-4AA5-918F-B2DD1496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516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613AD-CD15-B04A-F770-270B15CF9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8FF815-C0B9-88BC-D13B-00B1A7842C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F0CDE5-9031-7251-8777-C814A067AC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5593FC-3254-B4E6-6226-E76572DE47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04AFFA-31DE-7FE7-438C-7AA76D4397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DEDF03-7B5D-9AC3-F9B4-61F4D9123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6246-F95C-45DC-9C91-1286DD297FBF}" type="datetimeFigureOut">
              <a:rPr lang="en-US" smtClean="0"/>
              <a:t>5/2/2024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936199-05C1-DE87-F476-69DCA696C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46450D-81D0-073A-B765-35A93D34E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11CA-5C63-4AA5-918F-B2DD1496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414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277BB-7C05-8145-84C3-ED385BCC6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B89EB7-9400-52C5-BE6E-6A2E2EA1F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6246-F95C-45DC-9C91-1286DD297FBF}" type="datetimeFigureOut">
              <a:rPr lang="en-US" smtClean="0"/>
              <a:t>5/2/2024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D7A6C5-8A8D-C64F-0F4C-AE6C17F45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03C0A6-C6B6-C533-6A57-20965FA66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11CA-5C63-4AA5-918F-B2DD1496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487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6FA270-76CC-10FF-7A6B-F4DAFE1BF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6246-F95C-45DC-9C91-1286DD297FBF}" type="datetimeFigureOut">
              <a:rPr lang="en-US" smtClean="0"/>
              <a:t>5/2/2024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733A55-C5F1-CCF2-A8F3-92D01D30D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D0F5B7-092F-D38F-8EFB-72BE71000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11CA-5C63-4AA5-918F-B2DD1496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050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909BA-F5D9-6CE0-49FF-A9F4053AA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F9F8B-CBE1-F2C4-3BA2-3500601FBD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A4CC9A-5228-5B72-0FD0-DC32444AF4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6C2823-A324-C272-893E-7F4B405A3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6246-F95C-45DC-9C91-1286DD297FBF}" type="datetimeFigureOut">
              <a:rPr lang="en-US" smtClean="0"/>
              <a:t>5/2/2024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053DC5-5102-B4E9-1925-1E345C276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E2C3BB-4B08-95BB-768F-DB625772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11CA-5C63-4AA5-918F-B2DD1496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607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99141-5315-727A-FE7A-D32BE9801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631F20-EE3F-8A6A-A2CB-9F09C1CA6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E68B20-521B-B6DD-CED5-359FAE35AC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42A3B9-0F1A-B16D-7858-C5ACE0B90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6246-F95C-45DC-9C91-1286DD297FBF}" type="datetimeFigureOut">
              <a:rPr lang="en-US" smtClean="0"/>
              <a:t>5/2/2024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33CD07-EC87-20D3-1799-B13F4F409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98E4B5-1438-1ED0-1E5A-FB9927ABA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11CA-5C63-4AA5-918F-B2DD1496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189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A8D729-6CE4-36CB-840F-B142DD554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BE8A63-B8E8-EBA0-A4F5-AFB5B7FE0D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A18172-1E52-8696-4E82-14F8565F34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3E6246-F95C-45DC-9C91-1286DD297FBF}" type="datetimeFigureOut">
              <a:rPr lang="en-US" smtClean="0"/>
              <a:t>5/2/2024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314FF-FE05-E526-E9E2-33C3B0B360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0CF10C-548C-EC50-B20D-373B3B824F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9911CA-5C63-4AA5-918F-B2DD1496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623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712E947-0734-45F9-9C4F-41114EC3A3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2B3290A-D3BF-4B87-B55B-FD9A98B497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33A715A-0686-440A-8F40-441B42A660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761657F-19F2-425B-B7E9-0118CD13C3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27B6634-79D3-4EDD-A77A-1065D6F3A4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6" descr="A black and white logo&#10;&#10;Description automatically generated">
            <a:extLst>
              <a:ext uri="{FF2B5EF4-FFF2-40B4-BE49-F238E27FC236}">
                <a16:creationId xmlns:a16="http://schemas.microsoft.com/office/drawing/2014/main" id="{608313B3-1E92-80E1-FDF4-E6C780B5CF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380" y="2420565"/>
            <a:ext cx="3191166" cy="14805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85573B-9A36-124F-D8B0-BE786F6B7D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1455" y="2259853"/>
            <a:ext cx="3541713" cy="138526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F911E4-0B56-85A8-C466-159D989E8B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7121" y="432475"/>
            <a:ext cx="4246328" cy="7105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u="sng" dirty="0">
                <a:solidFill>
                  <a:schemeClr val="bg1"/>
                </a:solidFill>
              </a:rPr>
              <a:t>Job Aid on COCs and LEs</a:t>
            </a:r>
          </a:p>
        </p:txBody>
      </p:sp>
    </p:spTree>
    <p:extLst>
      <p:ext uri="{BB962C8B-B14F-4D97-AF65-F5344CB8AC3E}">
        <p14:creationId xmlns:p14="http://schemas.microsoft.com/office/powerpoint/2010/main" val="1263329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61F9043-6C37-712E-7430-ABFE1A8F94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226" y="468160"/>
            <a:ext cx="5820587" cy="12765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8C7744-6877-3CFC-F9F8-C0203A27FB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225" y="2510808"/>
            <a:ext cx="8935697" cy="11431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E0F92D5-03C4-6ADF-036F-8626A269BA56}"/>
              </a:ext>
            </a:extLst>
          </p:cNvPr>
          <p:cNvSpPr txBox="1"/>
          <p:nvPr/>
        </p:nvSpPr>
        <p:spPr>
          <a:xfrm>
            <a:off x="6881091" y="468160"/>
            <a:ext cx="38146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Once the LE is signed, drop the COC into the Loan Estimate bucket</a:t>
            </a:r>
          </a:p>
          <a:p>
            <a:endParaRPr lang="en-US" dirty="0"/>
          </a:p>
          <a:p>
            <a:r>
              <a:rPr lang="en-US" dirty="0"/>
              <a:t>Go to the LE Package # bucket and uncheck these documents so the bucket looks empty. We do not need these going to the investor.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3DB37D-1066-BEDB-8D2C-530990A042A1}"/>
              </a:ext>
            </a:extLst>
          </p:cNvPr>
          <p:cNvSpPr txBox="1"/>
          <p:nvPr/>
        </p:nvSpPr>
        <p:spPr>
          <a:xfrm>
            <a:off x="6881091" y="4147127"/>
            <a:ext cx="35005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the borrower did not sign the LE, but the 7 days for “presumed signing” has passed, see the Obtaining Proof  of Tracking for LE job aid</a:t>
            </a:r>
          </a:p>
        </p:txBody>
      </p:sp>
    </p:spTree>
    <p:extLst>
      <p:ext uri="{BB962C8B-B14F-4D97-AF65-F5344CB8AC3E}">
        <p14:creationId xmlns:p14="http://schemas.microsoft.com/office/powerpoint/2010/main" val="277315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4A74793-9860-8B31-C36D-45E0EC109F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032312"/>
              </p:ext>
            </p:extLst>
          </p:nvPr>
        </p:nvGraphicFramePr>
        <p:xfrm>
          <a:off x="577596" y="390482"/>
          <a:ext cx="11036808" cy="5925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8936">
                  <a:extLst>
                    <a:ext uri="{9D8B030D-6E8A-4147-A177-3AD203B41FA5}">
                      <a16:colId xmlns:a16="http://schemas.microsoft.com/office/drawing/2014/main" val="1861154890"/>
                    </a:ext>
                  </a:extLst>
                </a:gridCol>
                <a:gridCol w="3678936">
                  <a:extLst>
                    <a:ext uri="{9D8B030D-6E8A-4147-A177-3AD203B41FA5}">
                      <a16:colId xmlns:a16="http://schemas.microsoft.com/office/drawing/2014/main" val="173823275"/>
                    </a:ext>
                  </a:extLst>
                </a:gridCol>
                <a:gridCol w="3678936">
                  <a:extLst>
                    <a:ext uri="{9D8B030D-6E8A-4147-A177-3AD203B41FA5}">
                      <a16:colId xmlns:a16="http://schemas.microsoft.com/office/drawing/2014/main" val="3176566549"/>
                    </a:ext>
                  </a:extLst>
                </a:gridCol>
              </a:tblGrid>
              <a:tr h="36426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CHANGE OF CIRCUMSTANCE REASON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DOES A COC NEED TO GO OUT? 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DOES A COC NEED TO GO OUT? 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1770433"/>
                  </a:ext>
                </a:extLst>
              </a:tr>
              <a:tr h="389215">
                <a:tc>
                  <a:txBody>
                    <a:bodyPr/>
                    <a:lstStyle/>
                    <a:p>
                      <a:r>
                        <a:rPr lang="en-US" sz="1600" dirty="0"/>
                        <a:t>Act of Disaster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YES: A COC LE or CD will need to be sent for flood, or natural</a:t>
                      </a: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disaster requiring a final inspection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0880757"/>
                  </a:ext>
                </a:extLst>
              </a:tr>
              <a:tr h="389215">
                <a:tc>
                  <a:txBody>
                    <a:bodyPr/>
                    <a:lstStyle/>
                    <a:p>
                      <a:r>
                        <a:rPr lang="en-US" sz="1600" dirty="0"/>
                        <a:t>Initial Rate Lock/ Relock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YES: An initial rate lock will need to be an LE and the relock</a:t>
                      </a: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can be on a COC LE or CD COC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021568"/>
                  </a:ext>
                </a:extLst>
              </a:tr>
              <a:tr h="364266">
                <a:tc>
                  <a:txBody>
                    <a:bodyPr/>
                    <a:lstStyle/>
                    <a:p>
                      <a:r>
                        <a:rPr lang="en-US" sz="1600" dirty="0"/>
                        <a:t>Lock Extension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YES: If the borrower is paying the fee for the extension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NO: If the lender is paying for the lock extension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9580328"/>
                  </a:ext>
                </a:extLst>
              </a:tr>
              <a:tr h="538913">
                <a:tc>
                  <a:txBody>
                    <a:bodyPr/>
                    <a:lstStyle/>
                    <a:p>
                      <a:r>
                        <a:rPr lang="en-US" sz="1600" dirty="0"/>
                        <a:t>Adding  a Borrower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YES: If a CD has not gone out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NO: If a CD has gone out you will have to leave the loan with</a:t>
                      </a: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original borrower(s) or start the loan over to add the</a:t>
                      </a: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borrower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987620"/>
                  </a:ext>
                </a:extLst>
              </a:tr>
              <a:tr h="389215">
                <a:tc>
                  <a:txBody>
                    <a:bodyPr/>
                    <a:lstStyle/>
                    <a:p>
                      <a:r>
                        <a:rPr lang="en-US" sz="1600" dirty="0"/>
                        <a:t>Removing a Borrower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YES: If the borrower being a removed is requesting to be</a:t>
                      </a: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removed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NO: If the borrower being removed is being removed for</a:t>
                      </a: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qualification reasons - loan will have to be started over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6801197"/>
                  </a:ext>
                </a:extLst>
              </a:tr>
              <a:tr h="364266">
                <a:tc>
                  <a:txBody>
                    <a:bodyPr/>
                    <a:lstStyle/>
                    <a:p>
                      <a:r>
                        <a:rPr lang="en-US" sz="1600" dirty="0"/>
                        <a:t>Loan Amount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YES: If the loan amount increases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NO: If the loan amount goes down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991630"/>
                  </a:ext>
                </a:extLst>
              </a:tr>
              <a:tr h="364266">
                <a:tc>
                  <a:txBody>
                    <a:bodyPr/>
                    <a:lstStyle/>
                    <a:p>
                      <a:r>
                        <a:rPr lang="en-US" sz="1600" dirty="0"/>
                        <a:t>Purchase Price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YES: If the purchase price goes up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NO: If the purchase price goes down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60958"/>
                  </a:ext>
                </a:extLst>
              </a:tr>
              <a:tr h="364266">
                <a:tc>
                  <a:txBody>
                    <a:bodyPr/>
                    <a:lstStyle/>
                    <a:p>
                      <a:r>
                        <a:rPr lang="en-US" sz="1600" dirty="0"/>
                        <a:t>Loan Term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YES: Loan terms need to have a COC sent out on LE or CD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1114072"/>
                  </a:ext>
                </a:extLst>
              </a:tr>
              <a:tr h="364266">
                <a:tc>
                  <a:txBody>
                    <a:bodyPr/>
                    <a:lstStyle/>
                    <a:p>
                      <a:r>
                        <a:rPr lang="en-US" sz="1600" dirty="0"/>
                        <a:t>Loan Purpose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YES: Loan purpose needs to have a COC sent out on LE or CD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24535"/>
                  </a:ext>
                </a:extLst>
              </a:tr>
              <a:tr h="364266">
                <a:tc>
                  <a:txBody>
                    <a:bodyPr/>
                    <a:lstStyle/>
                    <a:p>
                      <a:r>
                        <a:rPr lang="en-US" sz="1600" dirty="0"/>
                        <a:t>Loan Program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YES: Loan program needs a COC sent out on LE Or CD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2669255"/>
                  </a:ext>
                </a:extLst>
              </a:tr>
              <a:tr h="538913">
                <a:tc>
                  <a:txBody>
                    <a:bodyPr/>
                    <a:lstStyle/>
                    <a:p>
                      <a:r>
                        <a:rPr lang="en-US" sz="1600" dirty="0"/>
                        <a:t>Appraisal Fee Increase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YES: If the increase is a valid change that happened within</a:t>
                      </a: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3 days (valid: large increase in fee, extra building on subprop) (invalid: distance to prop, rush fee). 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NO: If the increase is not valid and outside the 3 days of notice of fee change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2205800"/>
                  </a:ext>
                </a:extLst>
              </a:tr>
              <a:tr h="389215">
                <a:tc>
                  <a:txBody>
                    <a:bodyPr/>
                    <a:lstStyle/>
                    <a:p>
                      <a:r>
                        <a:rPr lang="en-US" sz="1600" dirty="0"/>
                        <a:t>Borrower Name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NO: A borrower(s) name change does not require a COC to</a:t>
                      </a: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go out, on the next disclosure set the name will show correct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0259461"/>
                  </a:ext>
                </a:extLst>
              </a:tr>
              <a:tr h="688612">
                <a:tc>
                  <a:txBody>
                    <a:bodyPr/>
                    <a:lstStyle/>
                    <a:p>
                      <a:r>
                        <a:rPr lang="en-US" sz="1600" dirty="0"/>
                        <a:t>Subject Property Entered Wrong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YES, a </a:t>
                      </a:r>
                      <a:r>
                        <a:rPr lang="en-US" sz="1000" b="0" i="0" u="none" strike="noStrike" kern="1200" baseline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COC will need </a:t>
                      </a:r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be sent out on LE or CD. This is for minor typos only, not full address changes.</a:t>
                      </a:r>
                      <a:endParaRPr lang="en-US" sz="1000" dirty="0"/>
                    </a:p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9153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0015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C754146-5470-ECBD-C699-37634B43A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682542"/>
              </p:ext>
            </p:extLst>
          </p:nvPr>
        </p:nvGraphicFramePr>
        <p:xfrm>
          <a:off x="530352" y="719666"/>
          <a:ext cx="11201400" cy="324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>
                  <a:extLst>
                    <a:ext uri="{9D8B030D-6E8A-4147-A177-3AD203B41FA5}">
                      <a16:colId xmlns:a16="http://schemas.microsoft.com/office/drawing/2014/main" val="3126258491"/>
                    </a:ext>
                  </a:extLst>
                </a:gridCol>
                <a:gridCol w="3733800">
                  <a:extLst>
                    <a:ext uri="{9D8B030D-6E8A-4147-A177-3AD203B41FA5}">
                      <a16:colId xmlns:a16="http://schemas.microsoft.com/office/drawing/2014/main" val="1197653256"/>
                    </a:ext>
                  </a:extLst>
                </a:gridCol>
                <a:gridCol w="3733800">
                  <a:extLst>
                    <a:ext uri="{9D8B030D-6E8A-4147-A177-3AD203B41FA5}">
                      <a16:colId xmlns:a16="http://schemas.microsoft.com/office/drawing/2014/main" val="9879225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CHANGE OF CIRCUMSTANCE REASON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DOES A COC NEED TO GO OUT? YES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DOES A COC NEED TO GO OUT? NO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924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Occupancy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YES: An occupancy change would require a COC on an LE or</a:t>
                      </a: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CD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30811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MI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YES: If the MI goes from monthly to upfront or upfront to</a:t>
                      </a: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monthly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9431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Escrow Account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YES: If escrows are added due to LTV increasing, a COC would</a:t>
                      </a: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 needed on LE or CD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NO: If escrows are being removed - no COC would be needed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09525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VA Funding Fee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This is a case-by-case file due to disclosures having to see</a:t>
                      </a: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why the funding fee changed.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This is a case-by-case file due to disclosures having to see</a:t>
                      </a: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why the funding fee changed.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726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Title Fee Changes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NO: We do not redisclose for title fee changes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7028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Borrower Can and Did Shop Fee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NO: When you mark a fee borrower can and did shop for,</a:t>
                      </a:r>
                    </a:p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variance will disappear, and no COC is required.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462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APR Increase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YES: If a CD has gone out and file is locked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NO: If no CD has gone out and file is not locked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92574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3998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3197B07-E179-5613-83E9-AD8F9822E730}"/>
              </a:ext>
            </a:extLst>
          </p:cNvPr>
          <p:cNvSpPr txBox="1"/>
          <p:nvPr/>
        </p:nvSpPr>
        <p:spPr>
          <a:xfrm>
            <a:off x="235974" y="393290"/>
            <a:ext cx="117200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Sending a COC &amp; LE</a:t>
            </a:r>
          </a:p>
          <a:p>
            <a:endParaRPr lang="en-US" dirty="0"/>
          </a:p>
          <a:p>
            <a:r>
              <a:rPr lang="en-US" dirty="0"/>
              <a:t>*an LE can only be sent BEFORE a CD. Any COC changes after the CD has been sent must be disclosed by the closer.</a:t>
            </a:r>
          </a:p>
          <a:p>
            <a:endParaRPr lang="en-US" dirty="0"/>
          </a:p>
          <a:p>
            <a:r>
              <a:rPr lang="en-US" dirty="0"/>
              <a:t>*remember that some changes can be disclosed on the ICD, so if you have changes but need a CD to go out on that specific day, ask your closer if they can disclose for you.</a:t>
            </a:r>
          </a:p>
          <a:p>
            <a:endParaRPr lang="en-US" dirty="0"/>
          </a:p>
          <a:p>
            <a:r>
              <a:rPr lang="en-US" dirty="0"/>
              <a:t>*remember that an LE and a CD cannot go out on the same day, so Les, especially for rate locks must be sent prior to your CD date.</a:t>
            </a:r>
          </a:p>
          <a:p>
            <a:endParaRPr lang="en-US" dirty="0"/>
          </a:p>
          <a:p>
            <a:r>
              <a:rPr lang="en-US" dirty="0"/>
              <a:t>* LEs have a 4 day waiting period, so make sure your borrower signs them in time for closing. </a:t>
            </a:r>
          </a:p>
        </p:txBody>
      </p:sp>
    </p:spTree>
    <p:extLst>
      <p:ext uri="{BB962C8B-B14F-4D97-AF65-F5344CB8AC3E}">
        <p14:creationId xmlns:p14="http://schemas.microsoft.com/office/powerpoint/2010/main" val="1099397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A7790B6-62F3-4790-609F-7C4579CC40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808" y="460376"/>
            <a:ext cx="6744641" cy="40201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B8FA303-7E0B-22B2-A72E-7B97212C70F0}"/>
              </a:ext>
            </a:extLst>
          </p:cNvPr>
          <p:cNvSpPr txBox="1"/>
          <p:nvPr/>
        </p:nvSpPr>
        <p:spPr>
          <a:xfrm>
            <a:off x="7323335" y="543556"/>
            <a:ext cx="40352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Step 1</a:t>
            </a:r>
          </a:p>
          <a:p>
            <a:endParaRPr lang="en-US" dirty="0"/>
          </a:p>
          <a:p>
            <a:r>
              <a:rPr lang="en-US" dirty="0"/>
              <a:t>One </a:t>
            </a:r>
            <a:r>
              <a:rPr lang="en-US" dirty="0" err="1"/>
              <a:t>RegZ</a:t>
            </a:r>
            <a:r>
              <a:rPr lang="en-US" dirty="0"/>
              <a:t>-LE page, update your LE Date issued to the date your are sending the redisclosure </a:t>
            </a:r>
          </a:p>
        </p:txBody>
      </p:sp>
    </p:spTree>
    <p:extLst>
      <p:ext uri="{BB962C8B-B14F-4D97-AF65-F5344CB8AC3E}">
        <p14:creationId xmlns:p14="http://schemas.microsoft.com/office/powerpoint/2010/main" val="3683975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0A8013-9192-4C4D-622E-9EA71313F6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692" y="306801"/>
            <a:ext cx="6176477" cy="33016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4A8143-C1C9-8C49-B379-DC5177BAA0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692" y="3754448"/>
            <a:ext cx="9505411" cy="27967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634A441-7ED4-FDA9-8236-0C2424D54DAC}"/>
              </a:ext>
            </a:extLst>
          </p:cNvPr>
          <p:cNvSpPr txBox="1"/>
          <p:nvPr/>
        </p:nvSpPr>
        <p:spPr>
          <a:xfrm>
            <a:off x="6931742" y="265123"/>
            <a:ext cx="44048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Step 2: </a:t>
            </a:r>
          </a:p>
          <a:p>
            <a:endParaRPr lang="en-US" dirty="0"/>
          </a:p>
          <a:p>
            <a:r>
              <a:rPr lang="en-US" dirty="0"/>
              <a:t>Go to Loan Estimate Page 1</a:t>
            </a:r>
          </a:p>
          <a:p>
            <a:endParaRPr lang="en-US" dirty="0"/>
          </a:p>
          <a:p>
            <a:r>
              <a:rPr lang="en-US" dirty="0"/>
              <a:t>Click “Changed Circumstance” box and make sure the date the change made is correct. </a:t>
            </a:r>
          </a:p>
          <a:p>
            <a:endParaRPr lang="en-US" dirty="0"/>
          </a:p>
          <a:p>
            <a:r>
              <a:rPr lang="en-US" dirty="0"/>
              <a:t>Click the hourglass to select the applicable change. Add any additional comments as necessary and make sure all applicable boxes are selected.</a:t>
            </a:r>
          </a:p>
        </p:txBody>
      </p:sp>
    </p:spTree>
    <p:extLst>
      <p:ext uri="{BB962C8B-B14F-4D97-AF65-F5344CB8AC3E}">
        <p14:creationId xmlns:p14="http://schemas.microsoft.com/office/powerpoint/2010/main" val="4081160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0758C5-4581-2005-F1B0-DA1B897D8D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13" y="3429000"/>
            <a:ext cx="6373114" cy="30103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9C835B-1B7D-B34F-D2BF-41C5D9E733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913" y="171557"/>
            <a:ext cx="3858163" cy="29436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780A3D-AA5D-7C70-58C2-E5DA08DBA102}"/>
              </a:ext>
            </a:extLst>
          </p:cNvPr>
          <p:cNvSpPr txBox="1"/>
          <p:nvPr/>
        </p:nvSpPr>
        <p:spPr>
          <a:xfrm>
            <a:off x="7216878" y="489213"/>
            <a:ext cx="43458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Step 3:</a:t>
            </a:r>
          </a:p>
          <a:p>
            <a:endParaRPr lang="en-US" dirty="0"/>
          </a:p>
          <a:p>
            <a:r>
              <a:rPr lang="en-US" dirty="0"/>
              <a:t>Go to Loan Estimate page 2</a:t>
            </a:r>
          </a:p>
          <a:p>
            <a:endParaRPr lang="en-US" dirty="0"/>
          </a:p>
          <a:p>
            <a:r>
              <a:rPr lang="en-US" dirty="0"/>
              <a:t>Double check that your cash to close on LE </a:t>
            </a:r>
            <a:r>
              <a:rPr lang="en-US" dirty="0" err="1"/>
              <a:t>pg</a:t>
            </a:r>
            <a:r>
              <a:rPr lang="en-US" dirty="0"/>
              <a:t> 2 matches the cash to close on the 2015. What is reflected on LE </a:t>
            </a:r>
            <a:r>
              <a:rPr lang="en-US" dirty="0" err="1"/>
              <a:t>pg</a:t>
            </a:r>
            <a:r>
              <a:rPr lang="en-US" dirty="0"/>
              <a:t> 2 is what will be disclosed to the buyer. </a:t>
            </a:r>
          </a:p>
        </p:txBody>
      </p:sp>
    </p:spTree>
    <p:extLst>
      <p:ext uri="{BB962C8B-B14F-4D97-AF65-F5344CB8AC3E}">
        <p14:creationId xmlns:p14="http://schemas.microsoft.com/office/powerpoint/2010/main" val="2890872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70EBE4D-10EB-00BD-1C5F-635620B768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68" y="409153"/>
            <a:ext cx="7554379" cy="60396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B530D95-D20D-AB47-90E8-C305F29C1F86}"/>
              </a:ext>
            </a:extLst>
          </p:cNvPr>
          <p:cNvSpPr txBox="1"/>
          <p:nvPr/>
        </p:nvSpPr>
        <p:spPr>
          <a:xfrm>
            <a:off x="8062452" y="540774"/>
            <a:ext cx="39722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Step 4</a:t>
            </a:r>
          </a:p>
          <a:p>
            <a:endParaRPr lang="en-US" dirty="0"/>
          </a:p>
          <a:p>
            <a:r>
              <a:rPr lang="en-US" dirty="0"/>
              <a:t>From the printer, select the Changed Circumstance Worksheet and click Add to eFolder. Leave the COC form in the unassigned </a:t>
            </a:r>
            <a:r>
              <a:rPr lang="en-US" dirty="0" err="1"/>
              <a:t>Efolder</a:t>
            </a:r>
            <a:r>
              <a:rPr lang="en-US" dirty="0"/>
              <a:t> until the LE has been signed, at which time you will drop the COC into the Loan Estimate bucket with the signed LE. </a:t>
            </a:r>
          </a:p>
        </p:txBody>
      </p:sp>
    </p:spTree>
    <p:extLst>
      <p:ext uri="{BB962C8B-B14F-4D97-AF65-F5344CB8AC3E}">
        <p14:creationId xmlns:p14="http://schemas.microsoft.com/office/powerpoint/2010/main" val="2365822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70B4AF1-81D3-E18A-2C07-FC24930AA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599" y="330143"/>
            <a:ext cx="3107202" cy="14310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8EA305-88D1-4A6A-4821-A9D2ED24CD50}"/>
              </a:ext>
            </a:extLst>
          </p:cNvPr>
          <p:cNvSpPr txBox="1"/>
          <p:nvPr/>
        </p:nvSpPr>
        <p:spPr>
          <a:xfrm>
            <a:off x="3449585" y="280243"/>
            <a:ext cx="391477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Step 5</a:t>
            </a:r>
          </a:p>
          <a:p>
            <a:endParaRPr lang="en-US" dirty="0"/>
          </a:p>
          <a:p>
            <a:r>
              <a:rPr lang="en-US" dirty="0"/>
              <a:t>Select eFolder</a:t>
            </a:r>
          </a:p>
          <a:p>
            <a:endParaRPr lang="en-US" dirty="0"/>
          </a:p>
          <a:p>
            <a:r>
              <a:rPr lang="en-US" dirty="0"/>
              <a:t>Select </a:t>
            </a:r>
            <a:r>
              <a:rPr lang="en-US" dirty="0" err="1"/>
              <a:t>eDisclosures</a:t>
            </a:r>
            <a:endParaRPr lang="en-US" dirty="0"/>
          </a:p>
          <a:p>
            <a:endParaRPr lang="en-US" dirty="0"/>
          </a:p>
          <a:p>
            <a:r>
              <a:rPr lang="en-US" dirty="0"/>
              <a:t>Select the appropriate plan code</a:t>
            </a:r>
          </a:p>
          <a:p>
            <a:r>
              <a:rPr lang="en-US" dirty="0"/>
              <a:t> for your loan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74E867-D3B2-CE9D-D3D0-462BDED16E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487" y="2359798"/>
            <a:ext cx="3107202" cy="19682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29E34B3-2AD1-D3A9-14C4-DC222ACDDF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05" y="5032929"/>
            <a:ext cx="6639852" cy="12479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ABACEBE-8B1E-7138-C156-C0B8F5DB6B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4362" y="3429000"/>
            <a:ext cx="4827638" cy="337799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6BD6BB7-ACE4-DC89-099D-6963C12D5207}"/>
              </a:ext>
            </a:extLst>
          </p:cNvPr>
          <p:cNvSpPr txBox="1"/>
          <p:nvPr/>
        </p:nvSpPr>
        <p:spPr>
          <a:xfrm>
            <a:off x="8229600" y="191505"/>
            <a:ext cx="3962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Continued….</a:t>
            </a:r>
          </a:p>
          <a:p>
            <a:endParaRPr lang="en-US" dirty="0"/>
          </a:p>
          <a:p>
            <a:r>
              <a:rPr lang="en-US" dirty="0"/>
              <a:t>Select Order </a:t>
            </a:r>
            <a:r>
              <a:rPr lang="en-US" dirty="0" err="1"/>
              <a:t>eDisclosures</a:t>
            </a:r>
            <a:endParaRPr lang="en-US" dirty="0"/>
          </a:p>
          <a:p>
            <a:endParaRPr lang="en-US" dirty="0"/>
          </a:p>
          <a:p>
            <a:r>
              <a:rPr lang="en-US" dirty="0"/>
              <a:t>Select Order </a:t>
            </a:r>
            <a:r>
              <a:rPr lang="en-US" dirty="0" err="1"/>
              <a:t>eDisclosures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Make sure Loan Estimate is the only document selected</a:t>
            </a:r>
          </a:p>
          <a:p>
            <a:endParaRPr lang="en-US" dirty="0"/>
          </a:p>
          <a:p>
            <a:r>
              <a:rPr lang="en-US" dirty="0"/>
              <a:t>Press Send!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048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C702179FF5F874483AE423F18995B62" ma:contentTypeVersion="13" ma:contentTypeDescription="Create a new document." ma:contentTypeScope="" ma:versionID="a1d116cbedf958d86defe5a5d4925a55">
  <xsd:schema xmlns:xsd="http://www.w3.org/2001/XMLSchema" xmlns:xs="http://www.w3.org/2001/XMLSchema" xmlns:p="http://schemas.microsoft.com/office/2006/metadata/properties" xmlns:ns2="40bae3c9-d26e-410c-8a31-8a24c243f1fe" xmlns:ns3="2a8170ee-3033-4e5c-be6d-2dcaddad7547" targetNamespace="http://schemas.microsoft.com/office/2006/metadata/properties" ma:root="true" ma:fieldsID="7bcc997b3e298b43c5ec052833ec2ac8" ns2:_="" ns3:_="">
    <xsd:import namespace="40bae3c9-d26e-410c-8a31-8a24c243f1fe"/>
    <xsd:import namespace="2a8170ee-3033-4e5c-be6d-2dcaddad75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bae3c9-d26e-410c-8a31-8a24c243f1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6897249-e525-4ee2-b3fd-b39a923d793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8170ee-3033-4e5c-be6d-2dcaddad7547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70340b1c-d3ab-4e06-80b5-96c2840a9c55}" ma:internalName="TaxCatchAll" ma:showField="CatchAllData" ma:web="2a8170ee-3033-4e5c-be6d-2dcaddad754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a8170ee-3033-4e5c-be6d-2dcaddad7547" xsi:nil="true"/>
    <lcf76f155ced4ddcb4097134ff3c332f xmlns="40bae3c9-d26e-410c-8a31-8a24c243f1f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481F4C0-7F66-4779-999B-63E25C888AD3}"/>
</file>

<file path=customXml/itemProps2.xml><?xml version="1.0" encoding="utf-8"?>
<ds:datastoreItem xmlns:ds="http://schemas.openxmlformats.org/officeDocument/2006/customXml" ds:itemID="{1218D353-9C47-4FA3-A68C-795A6E321131}"/>
</file>

<file path=customXml/itemProps3.xml><?xml version="1.0" encoding="utf-8"?>
<ds:datastoreItem xmlns:ds="http://schemas.openxmlformats.org/officeDocument/2006/customXml" ds:itemID="{4983A3F0-F093-4C33-A790-13F0FF7C868C}"/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993</Words>
  <Application>Microsoft Office PowerPoint</Application>
  <PresentationFormat>Widescreen</PresentationFormat>
  <Paragraphs>119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Carly Pierce</dc:creator>
  <cp:lastModifiedBy>Carly Pierce</cp:lastModifiedBy>
  <cp:revision>1</cp:revision>
  <dcterms:created xsi:type="dcterms:W3CDTF">2024-05-02T17:50:49Z</dcterms:created>
  <dcterms:modified xsi:type="dcterms:W3CDTF">2024-05-02T20:12:35Z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0x0101009C702179FF5F874483AE423F18995B62</vt:lpwstr>
  </property>
  <property fmtid="{D5CDD505-2E9C-101B-9397-08002B2CF9AE}" pid="3" name="MediaServiceImageTags">
    <vt:lpwstr/>
  </property>
</Properties>
</file>